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france3-regions.francetvinfo.fr/paris-ile-de-france/yvelines/braconnage-reserve-thoiry-rhinoceros-blanc-abattu-1209553.html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1086237"/>
          </a:xfrm>
        </p:spPr>
        <p:txBody>
          <a:bodyPr>
            <a:normAutofit fontScale="92500"/>
          </a:bodyPr>
          <a:lstStyle/>
          <a:p>
            <a:pPr algn="l"/>
            <a:r>
              <a:rPr lang="en-US" sz="4800" dirty="0" smtClean="0">
                <a:latin typeface="Baskerville Old Face" panose="02020602080505020303" pitchFamily="18" charset="0"/>
              </a:rPr>
              <a:t>LA CLOCHETTE: write a that matches each clue</a:t>
            </a:r>
            <a:endParaRPr lang="en-US" sz="4800" dirty="0">
              <a:latin typeface="Baskerville Old Face" panose="02020602080505020303" pitchFamily="18" charset="0"/>
            </a:endParaRPr>
          </a:p>
        </p:txBody>
      </p:sp>
      <p:sp>
        <p:nvSpPr>
          <p:cNvPr id="7" name="Subtitle 1"/>
          <p:cNvSpPr txBox="1">
            <a:spLocks/>
          </p:cNvSpPr>
          <p:nvPr/>
        </p:nvSpPr>
        <p:spPr>
          <a:xfrm>
            <a:off x="1295400" y="1238637"/>
            <a:ext cx="9601200" cy="43503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 algn="l">
              <a:buAutoNum type="arabicPeriod"/>
            </a:pPr>
            <a:r>
              <a:rPr lang="en-US" sz="4800" dirty="0" smtClean="0">
                <a:latin typeface="Baskerville Old Face" panose="02020602080505020303" pitchFamily="18" charset="0"/>
              </a:rPr>
              <a:t>La chasse </a:t>
            </a:r>
            <a:r>
              <a:rPr lang="en-US" sz="4800" dirty="0" err="1" smtClean="0">
                <a:latin typeface="Baskerville Old Face" panose="02020602080505020303" pitchFamily="18" charset="0"/>
              </a:rPr>
              <a:t>ou</a:t>
            </a:r>
            <a:r>
              <a:rPr lang="en-US" sz="4800" dirty="0" smtClean="0">
                <a:latin typeface="Baskerville Old Face" panose="02020602080505020303" pitchFamily="18" charset="0"/>
              </a:rPr>
              <a:t> la </a:t>
            </a:r>
            <a:r>
              <a:rPr lang="en-US" sz="4800" dirty="0" err="1" smtClean="0">
                <a:latin typeface="Baskerville Old Face" panose="02020602080505020303" pitchFamily="18" charset="0"/>
              </a:rPr>
              <a:t>pèche</a:t>
            </a:r>
            <a:r>
              <a:rPr lang="en-US" sz="4800" dirty="0" smtClean="0">
                <a:latin typeface="Baskerville Old Face" panose="02020602080505020303" pitchFamily="18" charset="0"/>
              </a:rPr>
              <a:t> illegal</a:t>
            </a:r>
          </a:p>
          <a:p>
            <a:pPr marL="914400" indent="-914400" algn="l">
              <a:buAutoNum type="arabicPeriod"/>
            </a:pPr>
            <a:r>
              <a:rPr lang="en-US" sz="4800" dirty="0" smtClean="0">
                <a:latin typeface="Baskerville Old Face" panose="02020602080505020303" pitchFamily="18" charset="0"/>
              </a:rPr>
              <a:t>Un </a:t>
            </a:r>
            <a:r>
              <a:rPr lang="en-US" sz="4800" dirty="0" err="1" smtClean="0">
                <a:latin typeface="Baskerville Old Face" panose="02020602080505020303" pitchFamily="18" charset="0"/>
              </a:rPr>
              <a:t>synonyme</a:t>
            </a:r>
            <a:r>
              <a:rPr lang="en-US" sz="4800" dirty="0" smtClean="0">
                <a:latin typeface="Baskerville Old Face" panose="02020602080505020303" pitchFamily="18" charset="0"/>
              </a:rPr>
              <a:t> pour “</a:t>
            </a:r>
            <a:r>
              <a:rPr lang="en-US" sz="4800" dirty="0" err="1" smtClean="0">
                <a:latin typeface="Baskerville Old Face" panose="02020602080505020303" pitchFamily="18" charset="0"/>
              </a:rPr>
              <a:t>en</a:t>
            </a:r>
            <a:r>
              <a:rPr lang="en-US" sz="4800" dirty="0" smtClean="0">
                <a:latin typeface="Baskerville Old Face" panose="02020602080505020303" pitchFamily="18" charset="0"/>
              </a:rPr>
              <a:t> danger”</a:t>
            </a:r>
          </a:p>
          <a:p>
            <a:pPr marL="914400" indent="-914400" algn="l">
              <a:buAutoNum type="arabicPeriod"/>
            </a:pPr>
            <a:r>
              <a:rPr lang="en-US" sz="4800" dirty="0" smtClean="0">
                <a:latin typeface="Baskerville Old Face" panose="02020602080505020303" pitchFamily="18" charset="0"/>
              </a:rPr>
              <a:t>Un animal </a:t>
            </a:r>
            <a:r>
              <a:rPr lang="en-US" sz="4800" dirty="0" err="1" smtClean="0">
                <a:latin typeface="Baskerville Old Face" panose="02020602080505020303" pitchFamily="18" charset="0"/>
              </a:rPr>
              <a:t>tué</a:t>
            </a:r>
            <a:r>
              <a:rPr lang="en-US" sz="4800" dirty="0" smtClean="0">
                <a:latin typeface="Baskerville Old Face" panose="02020602080505020303" pitchFamily="18" charset="0"/>
              </a:rPr>
              <a:t> pour son </a:t>
            </a:r>
            <a:r>
              <a:rPr lang="en-US" sz="4800" dirty="0" err="1" smtClean="0">
                <a:latin typeface="Baskerville Old Face" panose="02020602080505020303" pitchFamily="18" charset="0"/>
              </a:rPr>
              <a:t>ivoire</a:t>
            </a:r>
            <a:endParaRPr lang="en-US" sz="4800" dirty="0" smtClean="0">
              <a:latin typeface="Baskerville Old Face" panose="02020602080505020303" pitchFamily="18" charset="0"/>
            </a:endParaRPr>
          </a:p>
          <a:p>
            <a:pPr marL="914400" indent="-914400" algn="l">
              <a:buAutoNum type="arabicPeriod"/>
            </a:pPr>
            <a:r>
              <a:rPr lang="en-US" sz="4800" dirty="0" smtClean="0">
                <a:latin typeface="Baskerville Old Face" panose="02020602080505020303" pitchFamily="18" charset="0"/>
              </a:rPr>
              <a:t>Un </a:t>
            </a:r>
            <a:r>
              <a:rPr lang="en-US" sz="4800" dirty="0" err="1" smtClean="0">
                <a:latin typeface="Baskerville Old Face" panose="02020602080505020303" pitchFamily="18" charset="0"/>
              </a:rPr>
              <a:t>synonyme</a:t>
            </a:r>
            <a:r>
              <a:rPr lang="en-US" sz="4800" dirty="0" smtClean="0">
                <a:latin typeface="Baskerville Old Face" panose="02020602080505020303" pitchFamily="18" charset="0"/>
              </a:rPr>
              <a:t> pour le pole Nord</a:t>
            </a:r>
          </a:p>
          <a:p>
            <a:pPr marL="914400" indent="-914400" algn="l">
              <a:buAutoNum type="arabicPeriod"/>
            </a:pPr>
            <a:r>
              <a:rPr lang="en-US" sz="4800" dirty="0" err="1" smtClean="0">
                <a:latin typeface="Baskerville Old Face" panose="02020602080505020303" pitchFamily="18" charset="0"/>
              </a:rPr>
              <a:t>Quand</a:t>
            </a:r>
            <a:r>
              <a:rPr lang="en-US" sz="4800" dirty="0" smtClean="0">
                <a:latin typeface="Baskerville Old Face" panose="02020602080505020303" pitchFamily="18" charset="0"/>
              </a:rPr>
              <a:t> la glace se </a:t>
            </a:r>
            <a:r>
              <a:rPr lang="en-US" sz="4800" dirty="0" err="1" smtClean="0">
                <a:latin typeface="Baskerville Old Face" panose="02020602080505020303" pitchFamily="18" charset="0"/>
              </a:rPr>
              <a:t>transforme</a:t>
            </a:r>
            <a:r>
              <a:rPr lang="en-US" sz="4800" dirty="0" smtClean="0">
                <a:latin typeface="Baskerville Old Face" panose="02020602080505020303" pitchFamily="18" charset="0"/>
              </a:rPr>
              <a:t> </a:t>
            </a:r>
            <a:r>
              <a:rPr lang="en-US" sz="4800" dirty="0" err="1" smtClean="0">
                <a:latin typeface="Baskerville Old Face" panose="02020602080505020303" pitchFamily="18" charset="0"/>
              </a:rPr>
              <a:t>en</a:t>
            </a:r>
            <a:r>
              <a:rPr lang="en-US" sz="4800" dirty="0" smtClean="0">
                <a:latin typeface="Baskerville Old Face" panose="02020602080505020303" pitchFamily="18" charset="0"/>
              </a:rPr>
              <a:t> eau</a:t>
            </a:r>
            <a:endParaRPr lang="en-US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59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/>
          <p:cNvSpPr txBox="1">
            <a:spLocks/>
          </p:cNvSpPr>
          <p:nvPr/>
        </p:nvSpPr>
        <p:spPr>
          <a:xfrm>
            <a:off x="1295400" y="1238637"/>
            <a:ext cx="9601200" cy="435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800" dirty="0" smtClean="0">
                <a:latin typeface="Baskerville Old Face" panose="02020602080505020303" pitchFamily="18" charset="0"/>
              </a:rPr>
              <a:t>Gallery Walk Activity</a:t>
            </a:r>
            <a:endParaRPr lang="en-US" sz="4800" dirty="0">
              <a:latin typeface="Baskerville Old Face" panose="02020602080505020303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01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http://s1.lprs1.fr/images/2017/03/08/6742956_soc-rhinoceros-braconnage-cor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326" y="0"/>
            <a:ext cx="7014831" cy="682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66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/>
          <p:cNvSpPr txBox="1">
            <a:spLocks/>
          </p:cNvSpPr>
          <p:nvPr/>
        </p:nvSpPr>
        <p:spPr>
          <a:xfrm>
            <a:off x="1295400" y="1238637"/>
            <a:ext cx="9601200" cy="435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800" dirty="0" smtClean="0">
                <a:latin typeface="Baskerville Old Face" panose="02020602080505020303" pitchFamily="18" charset="0"/>
              </a:rPr>
              <a:t>Article sur Vince, le rhino blanc</a:t>
            </a: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  <a:p>
            <a:pPr algn="l"/>
            <a:r>
              <a:rPr lang="en-US" sz="4800" dirty="0" smtClean="0">
                <a:latin typeface="Baskerville Old Face" panose="02020602080505020303" pitchFamily="18" charset="0"/>
                <a:hlinkClick r:id="rId2"/>
              </a:rPr>
              <a:t>Reportage </a:t>
            </a:r>
            <a:r>
              <a:rPr lang="en-US" sz="4800" dirty="0" err="1" smtClean="0">
                <a:latin typeface="Baskerville Old Face" panose="02020602080505020303" pitchFamily="18" charset="0"/>
                <a:hlinkClick r:id="rId2"/>
              </a:rPr>
              <a:t>Vidéo</a:t>
            </a:r>
            <a:endParaRPr lang="en-US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76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2560</TotalTime>
  <Words>53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Baskerville Old Face</vt:lpstr>
      <vt:lpstr>Franklin Gothic Book</vt:lpstr>
      <vt:lpstr>Crop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7</cp:revision>
  <dcterms:created xsi:type="dcterms:W3CDTF">2017-04-03T16:32:18Z</dcterms:created>
  <dcterms:modified xsi:type="dcterms:W3CDTF">2017-04-11T11:27:27Z</dcterms:modified>
</cp:coreProperties>
</file>